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9EC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12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E2326-14C6-465F-2DDD-59CE64992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CE39D2E-A200-F58E-8080-3CD6CAAD5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28626" y="-111634"/>
            <a:ext cx="9802985" cy="6969633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CA7D09D9-D748-91A4-6FB7-19D814C64413}"/>
              </a:ext>
            </a:extLst>
          </p:cNvPr>
          <p:cNvSpPr/>
          <p:nvPr/>
        </p:nvSpPr>
        <p:spPr>
          <a:xfrm>
            <a:off x="1257013" y="5724525"/>
            <a:ext cx="4162712" cy="733426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할머니 데이터는 </a:t>
            </a:r>
            <a:r>
              <a:rPr lang="en-US" altLang="ko-KR" sz="1600" b="0" i="0" u="none" strike="noStrike" baseline="0" dirty="0">
                <a:solidFill>
                  <a:schemeClr val="bg1"/>
                </a:solidFill>
                <a:latin typeface="+mn-ea"/>
              </a:rPr>
              <a:t>10</a:t>
            </a:r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개에서 </a:t>
            </a:r>
            <a:r>
              <a:rPr lang="en-US" altLang="ko-KR" sz="1600" b="0" i="0" u="none" strike="noStrike" baseline="0" dirty="0">
                <a:solidFill>
                  <a:schemeClr val="bg1"/>
                </a:solidFill>
                <a:latin typeface="+mn-ea"/>
              </a:rPr>
              <a:t>23</a:t>
            </a:r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개로</a:t>
            </a:r>
            <a:r>
              <a:rPr lang="en-US" altLang="ko-KR" sz="1600" b="0" i="0" u="none" strike="noStrike" baseline="0" dirty="0">
                <a:solidFill>
                  <a:schemeClr val="bg1"/>
                </a:solidFill>
                <a:latin typeface="+mn-ea"/>
              </a:rPr>
              <a:t>,</a:t>
            </a:r>
          </a:p>
          <a:p>
            <a:pPr algn="ctr"/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할아버지 데이터는 </a:t>
            </a:r>
            <a:r>
              <a:rPr lang="en-US" altLang="ko-KR" sz="1600" b="0" i="0" u="none" strike="noStrike" baseline="0" dirty="0">
                <a:solidFill>
                  <a:schemeClr val="bg1"/>
                </a:solidFill>
                <a:latin typeface="+mn-ea"/>
              </a:rPr>
              <a:t>9</a:t>
            </a:r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개에서 </a:t>
            </a:r>
            <a:r>
              <a:rPr lang="en-US" altLang="ko-KR" sz="1600" b="0" i="0" u="none" strike="noStrike" baseline="0" dirty="0">
                <a:solidFill>
                  <a:schemeClr val="bg1"/>
                </a:solidFill>
                <a:latin typeface="+mn-ea"/>
              </a:rPr>
              <a:t>23</a:t>
            </a:r>
            <a:r>
              <a:rPr lang="ko-KR" altLang="en-US" sz="1600" b="0" i="0" u="none" strike="noStrike" baseline="0" dirty="0">
                <a:solidFill>
                  <a:schemeClr val="bg1"/>
                </a:solidFill>
                <a:latin typeface="+mn-ea"/>
              </a:rPr>
              <a:t>개로 증가함</a:t>
            </a:r>
            <a:endParaRPr lang="ko-KR" altLang="en-US" sz="16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162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4530-AFED-2DE3-9206-DC44DB974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F891C31-E3F2-6B6A-C0FA-54385CC9A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24" y="0"/>
            <a:ext cx="8186351" cy="6858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BA45028-EE6E-5415-7D75-82E5D94CA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591" y="1498092"/>
            <a:ext cx="3480816" cy="50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4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54</TotalTime>
  <Words>14</Words>
  <Application>Microsoft Office PowerPoint</Application>
  <PresentationFormat>화면 슬라이드 쇼(4:3)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22</cp:revision>
  <dcterms:created xsi:type="dcterms:W3CDTF">2024-11-29T07:51:56Z</dcterms:created>
  <dcterms:modified xsi:type="dcterms:W3CDTF">2026-01-19T02:03:40Z</dcterms:modified>
</cp:coreProperties>
</file>